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9" r:id="rId5"/>
    <p:sldId id="258" r:id="rId6"/>
    <p:sldId id="260" r:id="rId7"/>
  </p:sldIdLst>
  <p:sldSz cx="12192000" cy="6858000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CC0099"/>
    <a:srgbClr val="C41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A22-36AD-4F14-ACD4-D89DAD88876D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1161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A22-36AD-4F14-ACD4-D89DAD88876D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8884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A22-36AD-4F14-ACD4-D89DAD88876D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673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A22-36AD-4F14-ACD4-D89DAD88876D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0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A22-36AD-4F14-ACD4-D89DAD88876D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718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A22-36AD-4F14-ACD4-D89DAD88876D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5101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A22-36AD-4F14-ACD4-D89DAD88876D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7613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A22-36AD-4F14-ACD4-D89DAD88876D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897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A22-36AD-4F14-ACD4-D89DAD88876D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9131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A22-36AD-4F14-ACD4-D89DAD88876D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5002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A22-36AD-4F14-ACD4-D89DAD88876D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79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F4A22-36AD-4F14-ACD4-D89DAD88876D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0362D-034D-4A43-9B4D-9E7226F75C49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extfeld 6"/>
          <p:cNvSpPr txBox="1"/>
          <p:nvPr userDrawn="1"/>
        </p:nvSpPr>
        <p:spPr>
          <a:xfrm>
            <a:off x="238125" y="6531119"/>
            <a:ext cx="4915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/>
              <a:t>Anlage: PRODUKTIONSGUIDE | </a:t>
            </a:r>
            <a:r>
              <a:rPr lang="de-DE" sz="800" dirty="0" smtClean="0"/>
              <a:t>TECHNISCHE</a:t>
            </a:r>
            <a:r>
              <a:rPr lang="de-DE" sz="800" baseline="0" dirty="0" smtClean="0"/>
              <a:t> </a:t>
            </a:r>
            <a:r>
              <a:rPr lang="de-DE" sz="800" dirty="0" smtClean="0"/>
              <a:t>PRODUKTIONSGRUNDLAGEN </a:t>
            </a:r>
            <a:r>
              <a:rPr lang="de-DE" sz="800" dirty="0" smtClean="0"/>
              <a:t>| </a:t>
            </a:r>
            <a:r>
              <a:rPr lang="de-DE" sz="800" dirty="0" smtClean="0"/>
              <a:t>BÜHNENPLAN</a:t>
            </a:r>
            <a:endParaRPr lang="de-DE" sz="800" dirty="0"/>
          </a:p>
        </p:txBody>
      </p:sp>
      <p:sp>
        <p:nvSpPr>
          <p:cNvPr id="8" name="Textfeld 7"/>
          <p:cNvSpPr txBox="1"/>
          <p:nvPr userDrawn="1"/>
        </p:nvSpPr>
        <p:spPr>
          <a:xfrm>
            <a:off x="9693679" y="6531119"/>
            <a:ext cx="4915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/>
              <a:t>© INTERARTES GMBH | www.oktogon-portal.com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1437541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rafik 93">
            <a:extLst>
              <a:ext uri="{FF2B5EF4-FFF2-40B4-BE49-F238E27FC236}">
                <a16:creationId xmlns:a16="http://schemas.microsoft.com/office/drawing/2014/main" xmlns="" id="{F049E887-83C5-4AF7-8E20-1765DBDF7C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08" y="1289754"/>
            <a:ext cx="9915387" cy="5290269"/>
          </a:xfrm>
          <a:prstGeom prst="rect">
            <a:avLst/>
          </a:prstGeom>
        </p:spPr>
      </p:pic>
      <p:sp>
        <p:nvSpPr>
          <p:cNvPr id="95" name="Titel 1">
            <a:extLst>
              <a:ext uri="{FF2B5EF4-FFF2-40B4-BE49-F238E27FC236}">
                <a16:creationId xmlns:a16="http://schemas.microsoft.com/office/drawing/2014/main" xmlns="" id="{58E74B90-9BFF-46D1-8FC9-29F9D0A947C2}"/>
              </a:ext>
            </a:extLst>
          </p:cNvPr>
          <p:cNvSpPr txBox="1">
            <a:spLocks/>
          </p:cNvSpPr>
          <p:nvPr/>
        </p:nvSpPr>
        <p:spPr>
          <a:xfrm>
            <a:off x="663438" y="1380665"/>
            <a:ext cx="9730520" cy="5019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4000" b="1" dirty="0" smtClean="0">
                <a:latin typeface="+mn-lt"/>
              </a:rPr>
              <a:t>Bühnenplanung </a:t>
            </a:r>
          </a:p>
          <a:p>
            <a:pPr algn="l"/>
            <a:r>
              <a:rPr lang="de-DE" sz="4000" b="1" dirty="0" smtClean="0">
                <a:latin typeface="+mn-lt"/>
              </a:rPr>
              <a:t>„Mittlere Ellipse“</a:t>
            </a:r>
            <a:endParaRPr lang="de-DE" sz="4000" b="1" dirty="0">
              <a:latin typeface="+mn-lt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353" y="341804"/>
            <a:ext cx="1550259" cy="1289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33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086" y="90849"/>
            <a:ext cx="1550259" cy="1289816"/>
          </a:xfrm>
          <a:prstGeom prst="rect">
            <a:avLst/>
          </a:prstGeom>
        </p:spPr>
      </p:pic>
      <p:pic>
        <p:nvPicPr>
          <p:cNvPr id="94" name="Grafik 93">
            <a:extLst>
              <a:ext uri="{FF2B5EF4-FFF2-40B4-BE49-F238E27FC236}">
                <a16:creationId xmlns:a16="http://schemas.microsoft.com/office/drawing/2014/main" xmlns="" id="{F049E887-83C5-4AF7-8E20-1765DBDF7C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9086" y="2290196"/>
            <a:ext cx="7379916" cy="3937490"/>
          </a:xfrm>
          <a:prstGeom prst="rect">
            <a:avLst/>
          </a:prstGeom>
        </p:spPr>
      </p:pic>
      <p:sp>
        <p:nvSpPr>
          <p:cNvPr id="95" name="Titel 1">
            <a:extLst>
              <a:ext uri="{FF2B5EF4-FFF2-40B4-BE49-F238E27FC236}">
                <a16:creationId xmlns:a16="http://schemas.microsoft.com/office/drawing/2014/main" xmlns="" id="{58E74B90-9BFF-46D1-8FC9-29F9D0A947C2}"/>
              </a:ext>
            </a:extLst>
          </p:cNvPr>
          <p:cNvSpPr txBox="1">
            <a:spLocks/>
          </p:cNvSpPr>
          <p:nvPr/>
        </p:nvSpPr>
        <p:spPr>
          <a:xfrm>
            <a:off x="327878" y="242917"/>
            <a:ext cx="9730520" cy="5019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 smtClean="0">
                <a:latin typeface="+mn-lt"/>
              </a:rPr>
              <a:t>Setting 1: Begrüßung</a:t>
            </a:r>
            <a:endParaRPr lang="de-DE" sz="2400" b="1" dirty="0">
              <a:latin typeface="+mn-lt"/>
            </a:endParaRP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xmlns="" id="{5DB4459D-64FA-475F-8C8F-53BFE23C1A83}"/>
              </a:ext>
            </a:extLst>
          </p:cNvPr>
          <p:cNvSpPr txBox="1"/>
          <p:nvPr/>
        </p:nvSpPr>
        <p:spPr>
          <a:xfrm>
            <a:off x="327878" y="1210491"/>
            <a:ext cx="447054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de-DE" b="1" dirty="0"/>
              <a:t>Begrüßung</a:t>
            </a:r>
          </a:p>
          <a:p>
            <a:pPr>
              <a:buClr>
                <a:schemeClr val="accent1"/>
              </a:buClr>
            </a:pPr>
            <a:endParaRPr lang="de-DE" b="1" dirty="0"/>
          </a:p>
          <a:p>
            <a:pPr>
              <a:buClr>
                <a:schemeClr val="accent1"/>
              </a:buClr>
            </a:pPr>
            <a:r>
              <a:rPr lang="de-DE" b="1" dirty="0" smtClean="0"/>
              <a:t>Mobiliar/Aufbau</a:t>
            </a:r>
            <a:r>
              <a:rPr lang="de-DE" b="1" dirty="0"/>
              <a:t>: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/>
              <a:t>Rednerpult</a:t>
            </a:r>
          </a:p>
          <a:p>
            <a:pPr>
              <a:buClr>
                <a:schemeClr val="accent1"/>
              </a:buClr>
            </a:pPr>
            <a:endParaRPr lang="de-DE" dirty="0"/>
          </a:p>
          <a:p>
            <a:pPr>
              <a:buClr>
                <a:schemeClr val="accent1"/>
              </a:buClr>
            </a:pPr>
            <a:r>
              <a:rPr lang="de-DE" b="1" dirty="0"/>
              <a:t>Personen auf Bühne: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/>
              <a:t>Moderation </a:t>
            </a:r>
            <a:r>
              <a:rPr lang="de-DE" dirty="0" smtClean="0"/>
              <a:t>Maxima Mustermann</a:t>
            </a:r>
            <a:endParaRPr lang="de-DE" dirty="0"/>
          </a:p>
          <a:p>
            <a:pPr>
              <a:buClr>
                <a:schemeClr val="accent1"/>
              </a:buClr>
            </a:pPr>
            <a:endParaRPr lang="de-DE" dirty="0"/>
          </a:p>
          <a:p>
            <a:pPr>
              <a:buClr>
                <a:schemeClr val="accent1"/>
              </a:buClr>
            </a:pPr>
            <a:r>
              <a:rPr lang="de-DE" b="1" dirty="0"/>
              <a:t>Mikros: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/>
              <a:t>1 </a:t>
            </a:r>
            <a:r>
              <a:rPr lang="de-DE" dirty="0" smtClean="0"/>
              <a:t>x Headset </a:t>
            </a:r>
            <a:r>
              <a:rPr lang="de-DE" dirty="0"/>
              <a:t>- bleibt über gesamten Tag verkabelt </a:t>
            </a:r>
          </a:p>
          <a:p>
            <a:pPr>
              <a:buClr>
                <a:schemeClr val="accent1"/>
              </a:buClr>
            </a:pPr>
            <a:endParaRPr lang="de-DE" dirty="0"/>
          </a:p>
          <a:p>
            <a:pPr>
              <a:buClr>
                <a:schemeClr val="accent1"/>
              </a:buClr>
            </a:pPr>
            <a:r>
              <a:rPr lang="de-DE" b="1" dirty="0" smtClean="0"/>
              <a:t>Präsentation:</a:t>
            </a:r>
            <a:endParaRPr lang="de-DE" b="1" dirty="0"/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 smtClean="0"/>
              <a:t>Hintergrundbild + </a:t>
            </a:r>
            <a:r>
              <a:rPr lang="de-DE" dirty="0" err="1" smtClean="0"/>
              <a:t>KeyVisual</a:t>
            </a:r>
            <a:r>
              <a:rPr lang="de-DE" dirty="0" smtClean="0"/>
              <a:t> aus der Regie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xmlns="" id="{FA032FC8-573F-4095-8DFA-126F5BEF4C61}"/>
              </a:ext>
            </a:extLst>
          </p:cNvPr>
          <p:cNvSpPr txBox="1"/>
          <p:nvPr/>
        </p:nvSpPr>
        <p:spPr>
          <a:xfrm>
            <a:off x="9521503" y="1326171"/>
            <a:ext cx="1679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Rednerpult </a:t>
            </a:r>
            <a:r>
              <a:rPr lang="de-DE" sz="1200" dirty="0" err="1"/>
              <a:t>Interartes</a:t>
            </a:r>
            <a:endParaRPr lang="de-DE" sz="1200" dirty="0"/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xmlns="" id="{FF0F72F9-01E4-464A-AFFC-5CA86EED855E}"/>
              </a:ext>
            </a:extLst>
          </p:cNvPr>
          <p:cNvSpPr/>
          <p:nvPr/>
        </p:nvSpPr>
        <p:spPr>
          <a:xfrm>
            <a:off x="9129631" y="1347840"/>
            <a:ext cx="318867" cy="260201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xmlns="" id="{FF0F72F9-01E4-464A-AFFC-5CA86EED855E}"/>
              </a:ext>
            </a:extLst>
          </p:cNvPr>
          <p:cNvSpPr/>
          <p:nvPr/>
        </p:nvSpPr>
        <p:spPr>
          <a:xfrm>
            <a:off x="6458403" y="3725968"/>
            <a:ext cx="663849" cy="541713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086" y="90849"/>
            <a:ext cx="1550259" cy="1289816"/>
          </a:xfrm>
          <a:prstGeom prst="rect">
            <a:avLst/>
          </a:prstGeom>
        </p:spPr>
      </p:pic>
      <p:pic>
        <p:nvPicPr>
          <p:cNvPr id="94" name="Grafik 93">
            <a:extLst>
              <a:ext uri="{FF2B5EF4-FFF2-40B4-BE49-F238E27FC236}">
                <a16:creationId xmlns:a16="http://schemas.microsoft.com/office/drawing/2014/main" xmlns="" id="{F049E887-83C5-4AF7-8E20-1765DBDF7C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9086" y="2290196"/>
            <a:ext cx="7379916" cy="3937490"/>
          </a:xfrm>
          <a:prstGeom prst="rect">
            <a:avLst/>
          </a:prstGeom>
        </p:spPr>
      </p:pic>
      <p:sp>
        <p:nvSpPr>
          <p:cNvPr id="95" name="Titel 1">
            <a:extLst>
              <a:ext uri="{FF2B5EF4-FFF2-40B4-BE49-F238E27FC236}">
                <a16:creationId xmlns:a16="http://schemas.microsoft.com/office/drawing/2014/main" xmlns="" id="{58E74B90-9BFF-46D1-8FC9-29F9D0A947C2}"/>
              </a:ext>
            </a:extLst>
          </p:cNvPr>
          <p:cNvSpPr txBox="1">
            <a:spLocks/>
          </p:cNvSpPr>
          <p:nvPr/>
        </p:nvSpPr>
        <p:spPr>
          <a:xfrm>
            <a:off x="327878" y="242917"/>
            <a:ext cx="9730520" cy="5019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 smtClean="0">
                <a:latin typeface="+mn-lt"/>
              </a:rPr>
              <a:t>Setting 2: Vortrag</a:t>
            </a:r>
            <a:endParaRPr lang="de-DE" sz="2400" b="1" dirty="0">
              <a:latin typeface="+mn-lt"/>
            </a:endParaRP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xmlns="" id="{5DB4459D-64FA-475F-8C8F-53BFE23C1A83}"/>
              </a:ext>
            </a:extLst>
          </p:cNvPr>
          <p:cNvSpPr txBox="1"/>
          <p:nvPr/>
        </p:nvSpPr>
        <p:spPr>
          <a:xfrm>
            <a:off x="327878" y="1210491"/>
            <a:ext cx="447054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de-DE" b="1" dirty="0" smtClean="0"/>
              <a:t>Vortrag</a:t>
            </a:r>
            <a:endParaRPr lang="de-DE" b="1" dirty="0"/>
          </a:p>
          <a:p>
            <a:pPr>
              <a:buClr>
                <a:schemeClr val="accent1"/>
              </a:buClr>
            </a:pPr>
            <a:endParaRPr lang="de-DE" b="1" dirty="0"/>
          </a:p>
          <a:p>
            <a:pPr>
              <a:buClr>
                <a:schemeClr val="accent1"/>
              </a:buClr>
            </a:pPr>
            <a:r>
              <a:rPr lang="de-DE" b="1" dirty="0" smtClean="0"/>
              <a:t>Mobiliar/Aufbau</a:t>
            </a:r>
            <a:r>
              <a:rPr lang="de-DE" b="1" dirty="0"/>
              <a:t>: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/>
              <a:t>Rednerpult</a:t>
            </a:r>
          </a:p>
          <a:p>
            <a:pPr>
              <a:buClr>
                <a:schemeClr val="accent1"/>
              </a:buClr>
            </a:pPr>
            <a:endParaRPr lang="de-DE" dirty="0"/>
          </a:p>
          <a:p>
            <a:pPr>
              <a:buClr>
                <a:schemeClr val="accent1"/>
              </a:buClr>
            </a:pPr>
            <a:r>
              <a:rPr lang="de-DE" b="1" dirty="0"/>
              <a:t>Personen auf Bühne: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 smtClean="0"/>
              <a:t>Herr Max Mustermann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 smtClean="0"/>
              <a:t>Frau Paula Platzhalter</a:t>
            </a:r>
            <a:endParaRPr lang="de-DE" dirty="0"/>
          </a:p>
          <a:p>
            <a:pPr>
              <a:buClr>
                <a:schemeClr val="accent1"/>
              </a:buClr>
            </a:pPr>
            <a:endParaRPr lang="de-DE" dirty="0"/>
          </a:p>
          <a:p>
            <a:pPr>
              <a:buClr>
                <a:schemeClr val="accent1"/>
              </a:buClr>
            </a:pPr>
            <a:r>
              <a:rPr lang="de-DE" b="1" dirty="0"/>
              <a:t>Mikros: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 smtClean="0"/>
              <a:t>2 x Headset </a:t>
            </a:r>
            <a:r>
              <a:rPr lang="de-DE" dirty="0"/>
              <a:t>(nach Auftritt </a:t>
            </a:r>
            <a:r>
              <a:rPr lang="de-DE" dirty="0" err="1"/>
              <a:t>entkabeln</a:t>
            </a:r>
            <a:r>
              <a:rPr lang="de-DE" dirty="0"/>
              <a:t>)</a:t>
            </a:r>
          </a:p>
          <a:p>
            <a:pPr>
              <a:buClr>
                <a:schemeClr val="accent1"/>
              </a:buClr>
            </a:pPr>
            <a:endParaRPr lang="de-DE" dirty="0"/>
          </a:p>
          <a:p>
            <a:pPr>
              <a:buClr>
                <a:schemeClr val="accent1"/>
              </a:buClr>
            </a:pPr>
            <a:endParaRPr lang="de-DE" b="1" dirty="0" smtClean="0"/>
          </a:p>
          <a:p>
            <a:pPr>
              <a:buClr>
                <a:schemeClr val="accent1"/>
              </a:buClr>
            </a:pPr>
            <a:r>
              <a:rPr lang="de-DE" b="1" dirty="0" smtClean="0"/>
              <a:t>Präsentation:</a:t>
            </a:r>
            <a:endParaRPr lang="de-DE" b="1" dirty="0"/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 smtClean="0"/>
              <a:t>PPT 1 (Name) aus der Regie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/>
              <a:t>1 </a:t>
            </a:r>
            <a:r>
              <a:rPr lang="de-DE" dirty="0" err="1"/>
              <a:t>Presenter</a:t>
            </a:r>
            <a:endParaRPr lang="de-DE" dirty="0"/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de-DE" dirty="0"/>
          </a:p>
          <a:p>
            <a:pPr>
              <a:buClr>
                <a:schemeClr val="accent1"/>
              </a:buClr>
            </a:pPr>
            <a:endParaRPr lang="de-DE" dirty="0"/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xmlns="" id="{FA032FC8-573F-4095-8DFA-126F5BEF4C61}"/>
              </a:ext>
            </a:extLst>
          </p:cNvPr>
          <p:cNvSpPr txBox="1"/>
          <p:nvPr/>
        </p:nvSpPr>
        <p:spPr>
          <a:xfrm>
            <a:off x="9521503" y="1326171"/>
            <a:ext cx="1679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Rednerpult </a:t>
            </a:r>
            <a:r>
              <a:rPr lang="de-DE" sz="1200" dirty="0" err="1"/>
              <a:t>Interartes</a:t>
            </a:r>
            <a:endParaRPr lang="de-DE" sz="1200" dirty="0"/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xmlns="" id="{FF0F72F9-01E4-464A-AFFC-5CA86EED855E}"/>
              </a:ext>
            </a:extLst>
          </p:cNvPr>
          <p:cNvSpPr/>
          <p:nvPr/>
        </p:nvSpPr>
        <p:spPr>
          <a:xfrm>
            <a:off x="9129631" y="1347840"/>
            <a:ext cx="318867" cy="260201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xmlns="" id="{FF0F72F9-01E4-464A-AFFC-5CA86EED855E}"/>
              </a:ext>
            </a:extLst>
          </p:cNvPr>
          <p:cNvSpPr/>
          <p:nvPr/>
        </p:nvSpPr>
        <p:spPr>
          <a:xfrm>
            <a:off x="6458403" y="3725968"/>
            <a:ext cx="663849" cy="541713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970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086" y="90849"/>
            <a:ext cx="1550259" cy="1289816"/>
          </a:xfrm>
          <a:prstGeom prst="rect">
            <a:avLst/>
          </a:prstGeom>
        </p:spPr>
      </p:pic>
      <p:pic>
        <p:nvPicPr>
          <p:cNvPr id="94" name="Grafik 93">
            <a:extLst>
              <a:ext uri="{FF2B5EF4-FFF2-40B4-BE49-F238E27FC236}">
                <a16:creationId xmlns:a16="http://schemas.microsoft.com/office/drawing/2014/main" xmlns="" id="{F049E887-83C5-4AF7-8E20-1765DBDF7C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9086" y="2290196"/>
            <a:ext cx="7379916" cy="3937490"/>
          </a:xfrm>
          <a:prstGeom prst="rect">
            <a:avLst/>
          </a:prstGeom>
        </p:spPr>
      </p:pic>
      <p:sp>
        <p:nvSpPr>
          <p:cNvPr id="95" name="Titel 1">
            <a:extLst>
              <a:ext uri="{FF2B5EF4-FFF2-40B4-BE49-F238E27FC236}">
                <a16:creationId xmlns:a16="http://schemas.microsoft.com/office/drawing/2014/main" xmlns="" id="{58E74B90-9BFF-46D1-8FC9-29F9D0A947C2}"/>
              </a:ext>
            </a:extLst>
          </p:cNvPr>
          <p:cNvSpPr txBox="1">
            <a:spLocks/>
          </p:cNvSpPr>
          <p:nvPr/>
        </p:nvSpPr>
        <p:spPr>
          <a:xfrm>
            <a:off x="327878" y="242917"/>
            <a:ext cx="9730520" cy="5019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 smtClean="0">
                <a:latin typeface="+mn-lt"/>
              </a:rPr>
              <a:t>Setting 3: Überleitung</a:t>
            </a:r>
            <a:endParaRPr lang="de-DE" sz="2400" b="1" dirty="0">
              <a:latin typeface="+mn-lt"/>
            </a:endParaRP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xmlns="" id="{5DB4459D-64FA-475F-8C8F-53BFE23C1A83}"/>
              </a:ext>
            </a:extLst>
          </p:cNvPr>
          <p:cNvSpPr txBox="1"/>
          <p:nvPr/>
        </p:nvSpPr>
        <p:spPr>
          <a:xfrm>
            <a:off x="327878" y="1210491"/>
            <a:ext cx="447054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de-DE" b="1" dirty="0" smtClean="0"/>
              <a:t>Überleitung</a:t>
            </a:r>
            <a:endParaRPr lang="de-DE" b="1" dirty="0"/>
          </a:p>
          <a:p>
            <a:pPr>
              <a:buClr>
                <a:schemeClr val="accent1"/>
              </a:buClr>
            </a:pPr>
            <a:endParaRPr lang="de-DE" b="1" dirty="0"/>
          </a:p>
          <a:p>
            <a:pPr>
              <a:buClr>
                <a:schemeClr val="accent1"/>
              </a:buClr>
            </a:pPr>
            <a:r>
              <a:rPr lang="de-DE" b="1" dirty="0" smtClean="0"/>
              <a:t>Mobiliar/Aufbau</a:t>
            </a:r>
            <a:r>
              <a:rPr lang="de-DE" b="1" dirty="0"/>
              <a:t>: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/>
              <a:t>Rednerpult</a:t>
            </a:r>
          </a:p>
          <a:p>
            <a:pPr>
              <a:buClr>
                <a:schemeClr val="accent1"/>
              </a:buClr>
            </a:pPr>
            <a:endParaRPr lang="de-DE" dirty="0"/>
          </a:p>
          <a:p>
            <a:pPr>
              <a:buClr>
                <a:schemeClr val="accent1"/>
              </a:buClr>
            </a:pPr>
            <a:r>
              <a:rPr lang="de-DE" b="1" dirty="0"/>
              <a:t>Personen auf Bühne: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/>
              <a:t>Moderation </a:t>
            </a:r>
            <a:r>
              <a:rPr lang="de-DE" dirty="0" smtClean="0"/>
              <a:t>Maxima Mustermann</a:t>
            </a:r>
            <a:endParaRPr lang="de-DE" dirty="0"/>
          </a:p>
          <a:p>
            <a:pPr>
              <a:buClr>
                <a:schemeClr val="accent1"/>
              </a:buClr>
            </a:pPr>
            <a:endParaRPr lang="de-DE" dirty="0"/>
          </a:p>
          <a:p>
            <a:pPr>
              <a:buClr>
                <a:schemeClr val="accent1"/>
              </a:buClr>
            </a:pPr>
            <a:r>
              <a:rPr lang="de-DE" b="1" dirty="0"/>
              <a:t>Mikros: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/>
              <a:t>1 </a:t>
            </a:r>
            <a:r>
              <a:rPr lang="de-DE" dirty="0" smtClean="0"/>
              <a:t>x Headset </a:t>
            </a:r>
            <a:r>
              <a:rPr lang="de-DE" dirty="0"/>
              <a:t>- bleibt über gesamten Tag verkabelt </a:t>
            </a:r>
          </a:p>
          <a:p>
            <a:pPr>
              <a:buClr>
                <a:schemeClr val="accent1"/>
              </a:buClr>
            </a:pPr>
            <a:endParaRPr lang="de-DE" dirty="0"/>
          </a:p>
          <a:p>
            <a:pPr>
              <a:buClr>
                <a:schemeClr val="accent1"/>
              </a:buClr>
            </a:pPr>
            <a:r>
              <a:rPr lang="de-DE" b="1" dirty="0" smtClean="0"/>
              <a:t>Präsentation:</a:t>
            </a:r>
            <a:endParaRPr lang="de-DE" b="1" dirty="0"/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 smtClean="0"/>
              <a:t>Hintergrundbild + </a:t>
            </a:r>
            <a:r>
              <a:rPr lang="de-DE" dirty="0" err="1" smtClean="0"/>
              <a:t>KeyVisual</a:t>
            </a:r>
            <a:r>
              <a:rPr lang="de-DE" dirty="0" smtClean="0"/>
              <a:t> aus der Regie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xmlns="" id="{FA032FC8-573F-4095-8DFA-126F5BEF4C61}"/>
              </a:ext>
            </a:extLst>
          </p:cNvPr>
          <p:cNvSpPr txBox="1"/>
          <p:nvPr/>
        </p:nvSpPr>
        <p:spPr>
          <a:xfrm>
            <a:off x="9521503" y="1326171"/>
            <a:ext cx="1679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Rednerpult </a:t>
            </a:r>
            <a:r>
              <a:rPr lang="de-DE" sz="1200" dirty="0" err="1"/>
              <a:t>Interartes</a:t>
            </a:r>
            <a:endParaRPr lang="de-DE" sz="1200" dirty="0"/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xmlns="" id="{FF0F72F9-01E4-464A-AFFC-5CA86EED855E}"/>
              </a:ext>
            </a:extLst>
          </p:cNvPr>
          <p:cNvSpPr/>
          <p:nvPr/>
        </p:nvSpPr>
        <p:spPr>
          <a:xfrm>
            <a:off x="9129631" y="1347840"/>
            <a:ext cx="318867" cy="260201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xmlns="" id="{FF0F72F9-01E4-464A-AFFC-5CA86EED855E}"/>
              </a:ext>
            </a:extLst>
          </p:cNvPr>
          <p:cNvSpPr/>
          <p:nvPr/>
        </p:nvSpPr>
        <p:spPr>
          <a:xfrm>
            <a:off x="6458403" y="3725968"/>
            <a:ext cx="663849" cy="541713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59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086" y="90849"/>
            <a:ext cx="1550259" cy="1289816"/>
          </a:xfrm>
          <a:prstGeom prst="rect">
            <a:avLst/>
          </a:prstGeom>
        </p:spPr>
      </p:pic>
      <p:pic>
        <p:nvPicPr>
          <p:cNvPr id="94" name="Grafik 93">
            <a:extLst>
              <a:ext uri="{FF2B5EF4-FFF2-40B4-BE49-F238E27FC236}">
                <a16:creationId xmlns:a16="http://schemas.microsoft.com/office/drawing/2014/main" xmlns="" id="{F049E887-83C5-4AF7-8E20-1765DBDF7C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9086" y="2290196"/>
            <a:ext cx="7379916" cy="3937490"/>
          </a:xfrm>
          <a:prstGeom prst="rect">
            <a:avLst/>
          </a:prstGeom>
        </p:spPr>
      </p:pic>
      <p:sp>
        <p:nvSpPr>
          <p:cNvPr id="95" name="Titel 1">
            <a:extLst>
              <a:ext uri="{FF2B5EF4-FFF2-40B4-BE49-F238E27FC236}">
                <a16:creationId xmlns:a16="http://schemas.microsoft.com/office/drawing/2014/main" xmlns="" id="{58E74B90-9BFF-46D1-8FC9-29F9D0A947C2}"/>
              </a:ext>
            </a:extLst>
          </p:cNvPr>
          <p:cNvSpPr txBox="1">
            <a:spLocks/>
          </p:cNvSpPr>
          <p:nvPr/>
        </p:nvSpPr>
        <p:spPr>
          <a:xfrm>
            <a:off x="327878" y="242917"/>
            <a:ext cx="9730520" cy="5019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 smtClean="0">
                <a:latin typeface="+mn-lt"/>
              </a:rPr>
              <a:t>Setting 4: Präsentation</a:t>
            </a:r>
            <a:endParaRPr lang="de-DE" sz="2400" b="1" dirty="0">
              <a:latin typeface="+mn-lt"/>
            </a:endParaRP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xmlns="" id="{5DB4459D-64FA-475F-8C8F-53BFE23C1A83}"/>
              </a:ext>
            </a:extLst>
          </p:cNvPr>
          <p:cNvSpPr txBox="1"/>
          <p:nvPr/>
        </p:nvSpPr>
        <p:spPr>
          <a:xfrm>
            <a:off x="327878" y="1210491"/>
            <a:ext cx="447054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de-DE" b="1" dirty="0" smtClean="0"/>
              <a:t>Präsentation</a:t>
            </a:r>
            <a:endParaRPr lang="de-DE" b="1" dirty="0"/>
          </a:p>
          <a:p>
            <a:pPr>
              <a:buClr>
                <a:schemeClr val="accent1"/>
              </a:buClr>
            </a:pPr>
            <a:endParaRPr lang="de-DE" b="1" dirty="0"/>
          </a:p>
          <a:p>
            <a:pPr>
              <a:buClr>
                <a:schemeClr val="accent1"/>
              </a:buClr>
            </a:pPr>
            <a:r>
              <a:rPr lang="de-DE" b="1" dirty="0" smtClean="0"/>
              <a:t>Mobiliar/Aufbau</a:t>
            </a:r>
            <a:r>
              <a:rPr lang="de-DE" b="1" dirty="0"/>
              <a:t>: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/>
              <a:t>Rednerpult</a:t>
            </a:r>
          </a:p>
          <a:p>
            <a:pPr>
              <a:buClr>
                <a:schemeClr val="accent1"/>
              </a:buClr>
            </a:pPr>
            <a:endParaRPr lang="de-DE" dirty="0"/>
          </a:p>
          <a:p>
            <a:pPr>
              <a:buClr>
                <a:schemeClr val="accent1"/>
              </a:buClr>
            </a:pPr>
            <a:r>
              <a:rPr lang="de-DE" b="1" dirty="0"/>
              <a:t>Personen auf Bühne: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 smtClean="0"/>
              <a:t>Herr Ludwig Leerzeichen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 smtClean="0"/>
              <a:t>Frau Laura Laut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 smtClean="0"/>
              <a:t>Herr Toni Ton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de-DE" dirty="0"/>
          </a:p>
          <a:p>
            <a:pPr>
              <a:buClr>
                <a:schemeClr val="accent1"/>
              </a:buClr>
            </a:pPr>
            <a:endParaRPr lang="de-DE" dirty="0"/>
          </a:p>
          <a:p>
            <a:pPr>
              <a:buClr>
                <a:schemeClr val="accent1"/>
              </a:buClr>
            </a:pPr>
            <a:r>
              <a:rPr lang="de-DE" b="1" dirty="0"/>
              <a:t>Mikros: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 smtClean="0"/>
              <a:t>3 x Headset </a:t>
            </a:r>
            <a:r>
              <a:rPr lang="de-DE" dirty="0"/>
              <a:t>(nach Auftritt </a:t>
            </a:r>
            <a:r>
              <a:rPr lang="de-DE" dirty="0" err="1"/>
              <a:t>entkabeln</a:t>
            </a:r>
            <a:r>
              <a:rPr lang="de-DE" dirty="0"/>
              <a:t>)</a:t>
            </a:r>
          </a:p>
          <a:p>
            <a:pPr>
              <a:buClr>
                <a:schemeClr val="accent1"/>
              </a:buClr>
            </a:pPr>
            <a:endParaRPr lang="de-DE" dirty="0"/>
          </a:p>
          <a:p>
            <a:pPr>
              <a:buClr>
                <a:schemeClr val="accent1"/>
              </a:buClr>
            </a:pPr>
            <a:endParaRPr lang="de-DE" b="1" dirty="0" smtClean="0"/>
          </a:p>
          <a:p>
            <a:pPr>
              <a:buClr>
                <a:schemeClr val="accent1"/>
              </a:buClr>
            </a:pPr>
            <a:r>
              <a:rPr lang="de-DE" b="1" dirty="0" smtClean="0"/>
              <a:t>Präsentation:</a:t>
            </a:r>
            <a:endParaRPr lang="de-DE" b="1" dirty="0"/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 smtClean="0"/>
              <a:t>PPT 1 (Name) mit Laptop auf Bühne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 smtClean="0"/>
              <a:t>1 </a:t>
            </a:r>
            <a:r>
              <a:rPr lang="de-DE" dirty="0" err="1"/>
              <a:t>Presenter</a:t>
            </a:r>
            <a:endParaRPr lang="de-DE" dirty="0"/>
          </a:p>
          <a:p>
            <a:pPr>
              <a:buClr>
                <a:schemeClr val="accent1"/>
              </a:buClr>
            </a:pPr>
            <a:endParaRPr lang="de-DE" dirty="0"/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xmlns="" id="{FA032FC8-573F-4095-8DFA-126F5BEF4C61}"/>
              </a:ext>
            </a:extLst>
          </p:cNvPr>
          <p:cNvSpPr txBox="1"/>
          <p:nvPr/>
        </p:nvSpPr>
        <p:spPr>
          <a:xfrm>
            <a:off x="9521503" y="1326171"/>
            <a:ext cx="1679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Rednerpult </a:t>
            </a:r>
            <a:r>
              <a:rPr lang="de-DE" sz="1200" dirty="0" err="1"/>
              <a:t>Interartes</a:t>
            </a:r>
            <a:endParaRPr lang="de-DE" sz="1200" dirty="0"/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xmlns="" id="{FF0F72F9-01E4-464A-AFFC-5CA86EED855E}"/>
              </a:ext>
            </a:extLst>
          </p:cNvPr>
          <p:cNvSpPr/>
          <p:nvPr/>
        </p:nvSpPr>
        <p:spPr>
          <a:xfrm>
            <a:off x="9129631" y="1347840"/>
            <a:ext cx="318867" cy="260201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xmlns="" id="{FF0F72F9-01E4-464A-AFFC-5CA86EED855E}"/>
              </a:ext>
            </a:extLst>
          </p:cNvPr>
          <p:cNvSpPr/>
          <p:nvPr/>
        </p:nvSpPr>
        <p:spPr>
          <a:xfrm>
            <a:off x="6458403" y="3725968"/>
            <a:ext cx="663849" cy="541713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07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086" y="90849"/>
            <a:ext cx="1550259" cy="1289816"/>
          </a:xfrm>
          <a:prstGeom prst="rect">
            <a:avLst/>
          </a:prstGeom>
        </p:spPr>
      </p:pic>
      <p:pic>
        <p:nvPicPr>
          <p:cNvPr id="94" name="Grafik 93">
            <a:extLst>
              <a:ext uri="{FF2B5EF4-FFF2-40B4-BE49-F238E27FC236}">
                <a16:creationId xmlns:a16="http://schemas.microsoft.com/office/drawing/2014/main" xmlns="" id="{F049E887-83C5-4AF7-8E20-1765DBDF7C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9086" y="2290196"/>
            <a:ext cx="7379916" cy="3937490"/>
          </a:xfrm>
          <a:prstGeom prst="rect">
            <a:avLst/>
          </a:prstGeom>
        </p:spPr>
      </p:pic>
      <p:sp>
        <p:nvSpPr>
          <p:cNvPr id="95" name="Titel 1">
            <a:extLst>
              <a:ext uri="{FF2B5EF4-FFF2-40B4-BE49-F238E27FC236}">
                <a16:creationId xmlns:a16="http://schemas.microsoft.com/office/drawing/2014/main" xmlns="" id="{58E74B90-9BFF-46D1-8FC9-29F9D0A947C2}"/>
              </a:ext>
            </a:extLst>
          </p:cNvPr>
          <p:cNvSpPr txBox="1">
            <a:spLocks/>
          </p:cNvSpPr>
          <p:nvPr/>
        </p:nvSpPr>
        <p:spPr>
          <a:xfrm>
            <a:off x="327878" y="242917"/>
            <a:ext cx="9730520" cy="5019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 smtClean="0">
                <a:latin typeface="+mn-lt"/>
              </a:rPr>
              <a:t>Setting 5: Talkrunde</a:t>
            </a:r>
            <a:endParaRPr lang="de-DE" sz="2400" b="1" dirty="0">
              <a:latin typeface="+mn-lt"/>
            </a:endParaRP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xmlns="" id="{5DB4459D-64FA-475F-8C8F-53BFE23C1A83}"/>
              </a:ext>
            </a:extLst>
          </p:cNvPr>
          <p:cNvSpPr txBox="1"/>
          <p:nvPr/>
        </p:nvSpPr>
        <p:spPr>
          <a:xfrm>
            <a:off x="327878" y="1210491"/>
            <a:ext cx="447054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de-DE" b="1" dirty="0" smtClean="0"/>
              <a:t>Talkrunde</a:t>
            </a:r>
            <a:endParaRPr lang="de-DE" b="1" dirty="0"/>
          </a:p>
          <a:p>
            <a:pPr>
              <a:buClr>
                <a:schemeClr val="accent1"/>
              </a:buClr>
            </a:pPr>
            <a:endParaRPr lang="de-DE" b="1" dirty="0"/>
          </a:p>
          <a:p>
            <a:pPr>
              <a:buClr>
                <a:schemeClr val="accent1"/>
              </a:buClr>
            </a:pPr>
            <a:r>
              <a:rPr lang="de-DE" b="1" dirty="0" smtClean="0"/>
              <a:t>Mobiliar/Aufbau</a:t>
            </a:r>
            <a:r>
              <a:rPr lang="de-DE" b="1" dirty="0"/>
              <a:t>: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 smtClean="0"/>
              <a:t>Rednerpult Abbau / Sessel Aufbau</a:t>
            </a:r>
            <a:endParaRPr lang="de-DE" dirty="0"/>
          </a:p>
          <a:p>
            <a:pPr>
              <a:buClr>
                <a:schemeClr val="accent1"/>
              </a:buClr>
            </a:pPr>
            <a:endParaRPr lang="de-DE" dirty="0"/>
          </a:p>
          <a:p>
            <a:pPr>
              <a:buClr>
                <a:schemeClr val="accent1"/>
              </a:buClr>
            </a:pPr>
            <a:r>
              <a:rPr lang="de-DE" b="1" dirty="0"/>
              <a:t>Personen auf </a:t>
            </a:r>
            <a:r>
              <a:rPr lang="de-DE" b="1" dirty="0" smtClean="0"/>
              <a:t>Bühne: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 smtClean="0"/>
              <a:t>Moderation Maxima Mustermann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 smtClean="0"/>
              <a:t>Frau Paula Platzhalter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 smtClean="0"/>
              <a:t>Herr Max Mustermann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 smtClean="0"/>
              <a:t>Herr Toni Ton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 smtClean="0"/>
              <a:t>Frau Brigitte Bild</a:t>
            </a:r>
          </a:p>
          <a:p>
            <a:pPr>
              <a:buClr>
                <a:schemeClr val="accent1"/>
              </a:buClr>
            </a:pPr>
            <a:endParaRPr lang="de-DE" dirty="0"/>
          </a:p>
          <a:p>
            <a:pPr>
              <a:buClr>
                <a:schemeClr val="accent1"/>
              </a:buClr>
            </a:pPr>
            <a:r>
              <a:rPr lang="de-DE" b="1" dirty="0"/>
              <a:t>Mikros: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 smtClean="0"/>
              <a:t>5 x Headset (4 x nach </a:t>
            </a:r>
            <a:r>
              <a:rPr lang="de-DE" dirty="0"/>
              <a:t>Auftritt </a:t>
            </a:r>
            <a:r>
              <a:rPr lang="de-DE" dirty="0" err="1"/>
              <a:t>entkabeln</a:t>
            </a:r>
            <a:r>
              <a:rPr lang="de-DE" dirty="0" smtClean="0"/>
              <a:t>)</a:t>
            </a:r>
            <a:endParaRPr lang="de-DE" dirty="0"/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/>
              <a:t>1 </a:t>
            </a:r>
            <a:r>
              <a:rPr lang="de-DE" dirty="0" err="1"/>
              <a:t>Presenter</a:t>
            </a:r>
            <a:endParaRPr lang="de-DE" dirty="0"/>
          </a:p>
          <a:p>
            <a:pPr>
              <a:buClr>
                <a:schemeClr val="accent1"/>
              </a:buClr>
            </a:pPr>
            <a:endParaRPr lang="de-DE" b="1" dirty="0" smtClean="0"/>
          </a:p>
          <a:p>
            <a:pPr>
              <a:buClr>
                <a:schemeClr val="accent1"/>
              </a:buClr>
            </a:pPr>
            <a:r>
              <a:rPr lang="de-DE" b="1" dirty="0" smtClean="0"/>
              <a:t>Präsentation:</a:t>
            </a:r>
            <a:endParaRPr lang="de-DE" b="1" dirty="0"/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de-DE" dirty="0" smtClean="0"/>
              <a:t>Hintergrundbild + </a:t>
            </a:r>
            <a:r>
              <a:rPr lang="de-DE" dirty="0" err="1" smtClean="0"/>
              <a:t>KeyVisual</a:t>
            </a:r>
            <a:r>
              <a:rPr lang="de-DE" dirty="0" smtClean="0"/>
              <a:t> aus der Regie</a:t>
            </a:r>
            <a:endParaRPr lang="de-DE" dirty="0"/>
          </a:p>
          <a:p>
            <a:pPr>
              <a:buClr>
                <a:schemeClr val="accent1"/>
              </a:buClr>
            </a:pPr>
            <a:endParaRPr lang="de-DE" dirty="0"/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xmlns="" id="{FA032FC8-573F-4095-8DFA-126F5BEF4C61}"/>
              </a:ext>
            </a:extLst>
          </p:cNvPr>
          <p:cNvSpPr txBox="1"/>
          <p:nvPr/>
        </p:nvSpPr>
        <p:spPr>
          <a:xfrm>
            <a:off x="9521503" y="1326171"/>
            <a:ext cx="1679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Rednerpult </a:t>
            </a:r>
            <a:r>
              <a:rPr lang="de-DE" sz="1200" dirty="0" err="1"/>
              <a:t>Interartes</a:t>
            </a:r>
            <a:endParaRPr lang="de-DE" sz="1200" dirty="0"/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xmlns="" id="{FF0F72F9-01E4-464A-AFFC-5CA86EED855E}"/>
              </a:ext>
            </a:extLst>
          </p:cNvPr>
          <p:cNvSpPr/>
          <p:nvPr/>
        </p:nvSpPr>
        <p:spPr>
          <a:xfrm>
            <a:off x="9129631" y="1347840"/>
            <a:ext cx="318867" cy="260201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xmlns="" id="{FA032FC8-573F-4095-8DFA-126F5BEF4C61}"/>
              </a:ext>
            </a:extLst>
          </p:cNvPr>
          <p:cNvSpPr txBox="1"/>
          <p:nvPr/>
        </p:nvSpPr>
        <p:spPr>
          <a:xfrm>
            <a:off x="9521503" y="1781643"/>
            <a:ext cx="1679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Sessel</a:t>
            </a:r>
            <a:endParaRPr lang="de-DE" sz="12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xmlns="" id="{FF0F72F9-01E4-464A-AFFC-5CA86EED855E}"/>
              </a:ext>
            </a:extLst>
          </p:cNvPr>
          <p:cNvSpPr/>
          <p:nvPr/>
        </p:nvSpPr>
        <p:spPr>
          <a:xfrm>
            <a:off x="9129631" y="1803312"/>
            <a:ext cx="318867" cy="2602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xmlns="" id="{FF0F72F9-01E4-464A-AFFC-5CA86EED855E}"/>
              </a:ext>
            </a:extLst>
          </p:cNvPr>
          <p:cNvSpPr/>
          <p:nvPr/>
        </p:nvSpPr>
        <p:spPr>
          <a:xfrm>
            <a:off x="7977637" y="4521527"/>
            <a:ext cx="742813" cy="6061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xmlns="" id="{FF0F72F9-01E4-464A-AFFC-5CA86EED855E}"/>
              </a:ext>
            </a:extLst>
          </p:cNvPr>
          <p:cNvSpPr/>
          <p:nvPr/>
        </p:nvSpPr>
        <p:spPr>
          <a:xfrm rot="20466396">
            <a:off x="8942824" y="4361036"/>
            <a:ext cx="742813" cy="6061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xmlns="" id="{FF0F72F9-01E4-464A-AFFC-5CA86EED855E}"/>
              </a:ext>
            </a:extLst>
          </p:cNvPr>
          <p:cNvSpPr/>
          <p:nvPr/>
        </p:nvSpPr>
        <p:spPr>
          <a:xfrm rot="19889654">
            <a:off x="9815210" y="3995972"/>
            <a:ext cx="742813" cy="6061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xmlns="" id="{FF0F72F9-01E4-464A-AFFC-5CA86EED855E}"/>
              </a:ext>
            </a:extLst>
          </p:cNvPr>
          <p:cNvSpPr/>
          <p:nvPr/>
        </p:nvSpPr>
        <p:spPr>
          <a:xfrm rot="2092936">
            <a:off x="6115163" y="4029359"/>
            <a:ext cx="742813" cy="6061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xmlns="" id="{FF0F72F9-01E4-464A-AFFC-5CA86EED855E}"/>
              </a:ext>
            </a:extLst>
          </p:cNvPr>
          <p:cNvSpPr/>
          <p:nvPr/>
        </p:nvSpPr>
        <p:spPr>
          <a:xfrm rot="703618">
            <a:off x="7023623" y="4429366"/>
            <a:ext cx="742813" cy="6061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298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Office PowerPoint</Application>
  <PresentationFormat>Breitbild</PresentationFormat>
  <Paragraphs>95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User</dc:creator>
  <cp:lastModifiedBy>Microsoft-Konto</cp:lastModifiedBy>
  <cp:revision>17</cp:revision>
  <cp:lastPrinted>2021-12-02T11:52:30Z</cp:lastPrinted>
  <dcterms:created xsi:type="dcterms:W3CDTF">2021-11-30T14:02:46Z</dcterms:created>
  <dcterms:modified xsi:type="dcterms:W3CDTF">2022-09-16T12:22:09Z</dcterms:modified>
</cp:coreProperties>
</file>