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48139350" cy="7621588"/>
  <p:notesSz cx="9144000" cy="6858000"/>
  <p:defaultTextStyle>
    <a:defPPr>
      <a:defRPr lang="de-DE"/>
    </a:defPPr>
    <a:lvl1pPr marL="0" algn="l" defTabSz="3369564" rtl="0" eaLnBrk="1" latinLnBrk="0" hangingPunct="1">
      <a:defRPr sz="6633" kern="1200">
        <a:solidFill>
          <a:schemeClr val="tx1"/>
        </a:solidFill>
        <a:latin typeface="+mn-lt"/>
        <a:ea typeface="+mn-ea"/>
        <a:cs typeface="+mn-cs"/>
      </a:defRPr>
    </a:lvl1pPr>
    <a:lvl2pPr marL="1684782" algn="l" defTabSz="3369564" rtl="0" eaLnBrk="1" latinLnBrk="0" hangingPunct="1">
      <a:defRPr sz="6633" kern="1200">
        <a:solidFill>
          <a:schemeClr val="tx1"/>
        </a:solidFill>
        <a:latin typeface="+mn-lt"/>
        <a:ea typeface="+mn-ea"/>
        <a:cs typeface="+mn-cs"/>
      </a:defRPr>
    </a:lvl2pPr>
    <a:lvl3pPr marL="3369564" algn="l" defTabSz="3369564" rtl="0" eaLnBrk="1" latinLnBrk="0" hangingPunct="1">
      <a:defRPr sz="6633" kern="1200">
        <a:solidFill>
          <a:schemeClr val="tx1"/>
        </a:solidFill>
        <a:latin typeface="+mn-lt"/>
        <a:ea typeface="+mn-ea"/>
        <a:cs typeface="+mn-cs"/>
      </a:defRPr>
    </a:lvl3pPr>
    <a:lvl4pPr marL="5054346" algn="l" defTabSz="3369564" rtl="0" eaLnBrk="1" latinLnBrk="0" hangingPunct="1">
      <a:defRPr sz="6633" kern="1200">
        <a:solidFill>
          <a:schemeClr val="tx1"/>
        </a:solidFill>
        <a:latin typeface="+mn-lt"/>
        <a:ea typeface="+mn-ea"/>
        <a:cs typeface="+mn-cs"/>
      </a:defRPr>
    </a:lvl4pPr>
    <a:lvl5pPr marL="6739128" algn="l" defTabSz="3369564" rtl="0" eaLnBrk="1" latinLnBrk="0" hangingPunct="1">
      <a:defRPr sz="6633" kern="1200">
        <a:solidFill>
          <a:schemeClr val="tx1"/>
        </a:solidFill>
        <a:latin typeface="+mn-lt"/>
        <a:ea typeface="+mn-ea"/>
        <a:cs typeface="+mn-cs"/>
      </a:defRPr>
    </a:lvl5pPr>
    <a:lvl6pPr marL="8423910" algn="l" defTabSz="3369564" rtl="0" eaLnBrk="1" latinLnBrk="0" hangingPunct="1">
      <a:defRPr sz="6633" kern="1200">
        <a:solidFill>
          <a:schemeClr val="tx1"/>
        </a:solidFill>
        <a:latin typeface="+mn-lt"/>
        <a:ea typeface="+mn-ea"/>
        <a:cs typeface="+mn-cs"/>
      </a:defRPr>
    </a:lvl6pPr>
    <a:lvl7pPr marL="10108692" algn="l" defTabSz="3369564" rtl="0" eaLnBrk="1" latinLnBrk="0" hangingPunct="1">
      <a:defRPr sz="6633" kern="1200">
        <a:solidFill>
          <a:schemeClr val="tx1"/>
        </a:solidFill>
        <a:latin typeface="+mn-lt"/>
        <a:ea typeface="+mn-ea"/>
        <a:cs typeface="+mn-cs"/>
      </a:defRPr>
    </a:lvl7pPr>
    <a:lvl8pPr marL="11793474" algn="l" defTabSz="3369564" rtl="0" eaLnBrk="1" latinLnBrk="0" hangingPunct="1">
      <a:defRPr sz="6633" kern="1200">
        <a:solidFill>
          <a:schemeClr val="tx1"/>
        </a:solidFill>
        <a:latin typeface="+mn-lt"/>
        <a:ea typeface="+mn-ea"/>
        <a:cs typeface="+mn-cs"/>
      </a:defRPr>
    </a:lvl8pPr>
    <a:lvl9pPr marL="13478256" algn="l" defTabSz="3369564" rtl="0" eaLnBrk="1" latinLnBrk="0" hangingPunct="1">
      <a:defRPr sz="663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07" autoAdjust="0"/>
  </p:normalViewPr>
  <p:slideViewPr>
    <p:cSldViewPr snapToGrid="0">
      <p:cViewPr varScale="1">
        <p:scale>
          <a:sx n="31" d="100"/>
          <a:sy n="31" d="100"/>
        </p:scale>
        <p:origin x="192" y="174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7419" y="1247330"/>
            <a:ext cx="36104513" cy="2653442"/>
          </a:xfrm>
          <a:prstGeom prst="rect">
            <a:avLst/>
          </a:prstGeom>
        </p:spPr>
        <p:txBody>
          <a:bodyPr anchor="b"/>
          <a:lstStyle>
            <a:lvl1pPr algn="ctr">
              <a:defRPr sz="6668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7419" y="4003098"/>
            <a:ext cx="36104513" cy="184011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667"/>
            </a:lvl1pPr>
            <a:lvl2pPr marL="508086" indent="0" algn="ctr">
              <a:buNone/>
              <a:defRPr sz="2223"/>
            </a:lvl2pPr>
            <a:lvl3pPr marL="1016173" indent="0" algn="ctr">
              <a:buNone/>
              <a:defRPr sz="2000"/>
            </a:lvl3pPr>
            <a:lvl4pPr marL="1524259" indent="0" algn="ctr">
              <a:buNone/>
              <a:defRPr sz="1778"/>
            </a:lvl4pPr>
            <a:lvl5pPr marL="2032345" indent="0" algn="ctr">
              <a:buNone/>
              <a:defRPr sz="1778"/>
            </a:lvl5pPr>
            <a:lvl6pPr marL="2540432" indent="0" algn="ctr">
              <a:buNone/>
              <a:defRPr sz="1778"/>
            </a:lvl6pPr>
            <a:lvl7pPr marL="3048518" indent="0" algn="ctr">
              <a:buNone/>
              <a:defRPr sz="1778"/>
            </a:lvl7pPr>
            <a:lvl8pPr marL="3556605" indent="0" algn="ctr">
              <a:buNone/>
              <a:defRPr sz="1778"/>
            </a:lvl8pPr>
            <a:lvl9pPr marL="4064691" indent="0" algn="ctr">
              <a:buNone/>
              <a:defRPr sz="1778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309580" y="7064084"/>
            <a:ext cx="10831354" cy="405779"/>
          </a:xfrm>
          <a:prstGeom prst="rect">
            <a:avLst/>
          </a:prstGeom>
        </p:spPr>
        <p:txBody>
          <a:bodyPr/>
          <a:lstStyle/>
          <a:p>
            <a:fld id="{108C39AA-E0B7-455C-A64A-78DF2A5E3E94}" type="datetimeFigureOut">
              <a:rPr lang="de-DE" smtClean="0"/>
              <a:t>03.12.2021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946160" y="7064084"/>
            <a:ext cx="16247031" cy="405779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998416" y="7064084"/>
            <a:ext cx="10831354" cy="405779"/>
          </a:xfrm>
          <a:prstGeom prst="rect">
            <a:avLst/>
          </a:prstGeom>
        </p:spPr>
        <p:txBody>
          <a:bodyPr/>
          <a:lstStyle/>
          <a:p>
            <a:fld id="{1FFD81D5-3A37-4693-AD75-4CAC212F07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1512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9581" y="405779"/>
            <a:ext cx="41520189" cy="147315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9581" y="2028895"/>
            <a:ext cx="41520189" cy="48358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309580" y="7064084"/>
            <a:ext cx="10831354" cy="405779"/>
          </a:xfrm>
          <a:prstGeom prst="rect">
            <a:avLst/>
          </a:prstGeom>
        </p:spPr>
        <p:txBody>
          <a:bodyPr/>
          <a:lstStyle/>
          <a:p>
            <a:fld id="{108C39AA-E0B7-455C-A64A-78DF2A5E3E94}" type="datetimeFigureOut">
              <a:rPr lang="de-DE" smtClean="0"/>
              <a:t>03.12.2021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946160" y="7064084"/>
            <a:ext cx="16247031" cy="405779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998416" y="7064084"/>
            <a:ext cx="10831354" cy="405779"/>
          </a:xfrm>
          <a:prstGeom prst="rect">
            <a:avLst/>
          </a:prstGeom>
        </p:spPr>
        <p:txBody>
          <a:bodyPr/>
          <a:lstStyle/>
          <a:p>
            <a:fld id="{1FFD81D5-3A37-4693-AD75-4CAC212F07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1770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4449723" y="405779"/>
            <a:ext cx="10380047" cy="6458944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9580" y="405779"/>
            <a:ext cx="30538400" cy="64589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309580" y="7064084"/>
            <a:ext cx="10831354" cy="405779"/>
          </a:xfrm>
          <a:prstGeom prst="rect">
            <a:avLst/>
          </a:prstGeom>
        </p:spPr>
        <p:txBody>
          <a:bodyPr/>
          <a:lstStyle/>
          <a:p>
            <a:fld id="{108C39AA-E0B7-455C-A64A-78DF2A5E3E94}" type="datetimeFigureOut">
              <a:rPr lang="de-DE" smtClean="0"/>
              <a:t>03.12.2021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946160" y="7064084"/>
            <a:ext cx="16247031" cy="405779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998416" y="7064084"/>
            <a:ext cx="10831354" cy="405779"/>
          </a:xfrm>
          <a:prstGeom prst="rect">
            <a:avLst/>
          </a:prstGeom>
        </p:spPr>
        <p:txBody>
          <a:bodyPr/>
          <a:lstStyle/>
          <a:p>
            <a:fld id="{1FFD81D5-3A37-4693-AD75-4CAC212F07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2798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9581" y="405779"/>
            <a:ext cx="41520189" cy="147315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9581" y="2028895"/>
            <a:ext cx="41520189" cy="483582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309580" y="7064084"/>
            <a:ext cx="10831354" cy="405779"/>
          </a:xfrm>
          <a:prstGeom prst="rect">
            <a:avLst/>
          </a:prstGeom>
        </p:spPr>
        <p:txBody>
          <a:bodyPr/>
          <a:lstStyle/>
          <a:p>
            <a:fld id="{108C39AA-E0B7-455C-A64A-78DF2A5E3E94}" type="datetimeFigureOut">
              <a:rPr lang="de-DE" smtClean="0"/>
              <a:t>03.12.2021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946160" y="7064084"/>
            <a:ext cx="16247031" cy="405779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998416" y="7064084"/>
            <a:ext cx="10831354" cy="405779"/>
          </a:xfrm>
          <a:prstGeom prst="rect">
            <a:avLst/>
          </a:prstGeom>
        </p:spPr>
        <p:txBody>
          <a:bodyPr/>
          <a:lstStyle/>
          <a:p>
            <a:fld id="{1FFD81D5-3A37-4693-AD75-4CAC212F07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3509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4508" y="1900106"/>
            <a:ext cx="41520189" cy="3170368"/>
          </a:xfrm>
          <a:prstGeom prst="rect">
            <a:avLst/>
          </a:prstGeom>
        </p:spPr>
        <p:txBody>
          <a:bodyPr anchor="b"/>
          <a:lstStyle>
            <a:lvl1pPr>
              <a:defRPr sz="6668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84508" y="5100467"/>
            <a:ext cx="41520189" cy="16672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508086" indent="0">
              <a:buNone/>
              <a:defRPr sz="2223">
                <a:solidFill>
                  <a:schemeClr val="tx1">
                    <a:tint val="75000"/>
                  </a:schemeClr>
                </a:solidFill>
              </a:defRPr>
            </a:lvl2pPr>
            <a:lvl3pPr marL="101617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524259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4pPr>
            <a:lvl5pPr marL="2032345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5pPr>
            <a:lvl6pPr marL="2540432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6pPr>
            <a:lvl7pPr marL="3048518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7pPr>
            <a:lvl8pPr marL="3556605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8pPr>
            <a:lvl9pPr marL="4064691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309580" y="7064084"/>
            <a:ext cx="10831354" cy="405779"/>
          </a:xfrm>
          <a:prstGeom prst="rect">
            <a:avLst/>
          </a:prstGeom>
        </p:spPr>
        <p:txBody>
          <a:bodyPr/>
          <a:lstStyle/>
          <a:p>
            <a:fld id="{108C39AA-E0B7-455C-A64A-78DF2A5E3E94}" type="datetimeFigureOut">
              <a:rPr lang="de-DE" smtClean="0"/>
              <a:t>03.12.2021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946160" y="7064084"/>
            <a:ext cx="16247031" cy="405779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998416" y="7064084"/>
            <a:ext cx="10831354" cy="405779"/>
          </a:xfrm>
          <a:prstGeom prst="rect">
            <a:avLst/>
          </a:prstGeom>
        </p:spPr>
        <p:txBody>
          <a:bodyPr/>
          <a:lstStyle/>
          <a:p>
            <a:fld id="{1FFD81D5-3A37-4693-AD75-4CAC212F07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9746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9581" y="405779"/>
            <a:ext cx="41520189" cy="147315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9580" y="2028895"/>
            <a:ext cx="20459224" cy="483582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370546" y="2028895"/>
            <a:ext cx="20459224" cy="483582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309580" y="7064084"/>
            <a:ext cx="10831354" cy="405779"/>
          </a:xfrm>
          <a:prstGeom prst="rect">
            <a:avLst/>
          </a:prstGeom>
        </p:spPr>
        <p:txBody>
          <a:bodyPr/>
          <a:lstStyle/>
          <a:p>
            <a:fld id="{108C39AA-E0B7-455C-A64A-78DF2A5E3E94}" type="datetimeFigureOut">
              <a:rPr lang="de-DE" smtClean="0"/>
              <a:t>03.12.2021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946160" y="7064084"/>
            <a:ext cx="16247031" cy="405779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3998416" y="7064084"/>
            <a:ext cx="10831354" cy="405779"/>
          </a:xfrm>
          <a:prstGeom prst="rect">
            <a:avLst/>
          </a:prstGeom>
        </p:spPr>
        <p:txBody>
          <a:bodyPr/>
          <a:lstStyle/>
          <a:p>
            <a:fld id="{1FFD81D5-3A37-4693-AD75-4CAC212F07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3310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5851" y="405779"/>
            <a:ext cx="41520189" cy="147315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15852" y="1868348"/>
            <a:ext cx="20365200" cy="9156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67" b="1"/>
            </a:lvl1pPr>
            <a:lvl2pPr marL="508086" indent="0">
              <a:buNone/>
              <a:defRPr sz="2223" b="1"/>
            </a:lvl2pPr>
            <a:lvl3pPr marL="1016173" indent="0">
              <a:buNone/>
              <a:defRPr sz="2000" b="1"/>
            </a:lvl3pPr>
            <a:lvl4pPr marL="1524259" indent="0">
              <a:buNone/>
              <a:defRPr sz="1778" b="1"/>
            </a:lvl4pPr>
            <a:lvl5pPr marL="2032345" indent="0">
              <a:buNone/>
              <a:defRPr sz="1778" b="1"/>
            </a:lvl5pPr>
            <a:lvl6pPr marL="2540432" indent="0">
              <a:buNone/>
              <a:defRPr sz="1778" b="1"/>
            </a:lvl6pPr>
            <a:lvl7pPr marL="3048518" indent="0">
              <a:buNone/>
              <a:defRPr sz="1778" b="1"/>
            </a:lvl7pPr>
            <a:lvl8pPr marL="3556605" indent="0">
              <a:buNone/>
              <a:defRPr sz="1778" b="1"/>
            </a:lvl8pPr>
            <a:lvl9pPr marL="4064691" indent="0">
              <a:buNone/>
              <a:defRPr sz="1778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15852" y="2783997"/>
            <a:ext cx="20365200" cy="40948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370546" y="1868348"/>
            <a:ext cx="20465494" cy="9156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67" b="1"/>
            </a:lvl1pPr>
            <a:lvl2pPr marL="508086" indent="0">
              <a:buNone/>
              <a:defRPr sz="2223" b="1"/>
            </a:lvl2pPr>
            <a:lvl3pPr marL="1016173" indent="0">
              <a:buNone/>
              <a:defRPr sz="2000" b="1"/>
            </a:lvl3pPr>
            <a:lvl4pPr marL="1524259" indent="0">
              <a:buNone/>
              <a:defRPr sz="1778" b="1"/>
            </a:lvl4pPr>
            <a:lvl5pPr marL="2032345" indent="0">
              <a:buNone/>
              <a:defRPr sz="1778" b="1"/>
            </a:lvl5pPr>
            <a:lvl6pPr marL="2540432" indent="0">
              <a:buNone/>
              <a:defRPr sz="1778" b="1"/>
            </a:lvl6pPr>
            <a:lvl7pPr marL="3048518" indent="0">
              <a:buNone/>
              <a:defRPr sz="1778" b="1"/>
            </a:lvl7pPr>
            <a:lvl8pPr marL="3556605" indent="0">
              <a:buNone/>
              <a:defRPr sz="1778" b="1"/>
            </a:lvl8pPr>
            <a:lvl9pPr marL="4064691" indent="0">
              <a:buNone/>
              <a:defRPr sz="1778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370546" y="2783997"/>
            <a:ext cx="20465494" cy="40948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309580" y="7064084"/>
            <a:ext cx="10831354" cy="405779"/>
          </a:xfrm>
          <a:prstGeom prst="rect">
            <a:avLst/>
          </a:prstGeom>
        </p:spPr>
        <p:txBody>
          <a:bodyPr/>
          <a:lstStyle/>
          <a:p>
            <a:fld id="{108C39AA-E0B7-455C-A64A-78DF2A5E3E94}" type="datetimeFigureOut">
              <a:rPr lang="de-DE" smtClean="0"/>
              <a:t>03.12.2021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5946160" y="7064084"/>
            <a:ext cx="16247031" cy="405779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3998416" y="7064084"/>
            <a:ext cx="10831354" cy="405779"/>
          </a:xfrm>
          <a:prstGeom prst="rect">
            <a:avLst/>
          </a:prstGeom>
        </p:spPr>
        <p:txBody>
          <a:bodyPr/>
          <a:lstStyle/>
          <a:p>
            <a:fld id="{1FFD81D5-3A37-4693-AD75-4CAC212F07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1116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9581" y="405779"/>
            <a:ext cx="41520189" cy="147315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309580" y="7064084"/>
            <a:ext cx="10831354" cy="405779"/>
          </a:xfrm>
          <a:prstGeom prst="rect">
            <a:avLst/>
          </a:prstGeom>
        </p:spPr>
        <p:txBody>
          <a:bodyPr/>
          <a:lstStyle/>
          <a:p>
            <a:fld id="{108C39AA-E0B7-455C-A64A-78DF2A5E3E94}" type="datetimeFigureOut">
              <a:rPr lang="de-DE" smtClean="0"/>
              <a:t>03.12.2021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946160" y="7064084"/>
            <a:ext cx="16247031" cy="405779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3998416" y="7064084"/>
            <a:ext cx="10831354" cy="405779"/>
          </a:xfrm>
          <a:prstGeom prst="rect">
            <a:avLst/>
          </a:prstGeom>
        </p:spPr>
        <p:txBody>
          <a:bodyPr/>
          <a:lstStyle/>
          <a:p>
            <a:fld id="{1FFD81D5-3A37-4693-AD75-4CAC212F07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7587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309580" y="7064084"/>
            <a:ext cx="10831354" cy="405779"/>
          </a:xfrm>
          <a:prstGeom prst="rect">
            <a:avLst/>
          </a:prstGeom>
        </p:spPr>
        <p:txBody>
          <a:bodyPr/>
          <a:lstStyle/>
          <a:p>
            <a:fld id="{108C39AA-E0B7-455C-A64A-78DF2A5E3E94}" type="datetimeFigureOut">
              <a:rPr lang="de-DE" smtClean="0"/>
              <a:t>03.12.2021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946160" y="7064084"/>
            <a:ext cx="16247031" cy="405779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3998416" y="7064084"/>
            <a:ext cx="10831354" cy="405779"/>
          </a:xfrm>
          <a:prstGeom prst="rect">
            <a:avLst/>
          </a:prstGeom>
        </p:spPr>
        <p:txBody>
          <a:bodyPr/>
          <a:lstStyle/>
          <a:p>
            <a:fld id="{1FFD81D5-3A37-4693-AD75-4CAC212F07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6300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5852" y="508106"/>
            <a:ext cx="15526192" cy="1778371"/>
          </a:xfrm>
          <a:prstGeom prst="rect">
            <a:avLst/>
          </a:prstGeom>
        </p:spPr>
        <p:txBody>
          <a:bodyPr anchor="b"/>
          <a:lstStyle>
            <a:lvl1pPr>
              <a:defRPr sz="3556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65494" y="1097368"/>
            <a:ext cx="24370546" cy="5416267"/>
          </a:xfrm>
          <a:prstGeom prst="rect">
            <a:avLst/>
          </a:prstGeom>
        </p:spPr>
        <p:txBody>
          <a:bodyPr/>
          <a:lstStyle>
            <a:lvl1pPr>
              <a:defRPr sz="3556"/>
            </a:lvl1pPr>
            <a:lvl2pPr>
              <a:defRPr sz="3112"/>
            </a:lvl2pPr>
            <a:lvl3pPr>
              <a:defRPr sz="2667"/>
            </a:lvl3pPr>
            <a:lvl4pPr>
              <a:defRPr sz="2223"/>
            </a:lvl4pPr>
            <a:lvl5pPr>
              <a:defRPr sz="2223"/>
            </a:lvl5pPr>
            <a:lvl6pPr>
              <a:defRPr sz="2223"/>
            </a:lvl6pPr>
            <a:lvl7pPr>
              <a:defRPr sz="2223"/>
            </a:lvl7pPr>
            <a:lvl8pPr>
              <a:defRPr sz="2223"/>
            </a:lvl8pPr>
            <a:lvl9pPr>
              <a:defRPr sz="2223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315852" y="2286477"/>
            <a:ext cx="15526192" cy="423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78"/>
            </a:lvl1pPr>
            <a:lvl2pPr marL="508086" indent="0">
              <a:buNone/>
              <a:defRPr sz="1556"/>
            </a:lvl2pPr>
            <a:lvl3pPr marL="1016173" indent="0">
              <a:buNone/>
              <a:defRPr sz="1334"/>
            </a:lvl3pPr>
            <a:lvl4pPr marL="1524259" indent="0">
              <a:buNone/>
              <a:defRPr sz="1111"/>
            </a:lvl4pPr>
            <a:lvl5pPr marL="2032345" indent="0">
              <a:buNone/>
              <a:defRPr sz="1111"/>
            </a:lvl5pPr>
            <a:lvl6pPr marL="2540432" indent="0">
              <a:buNone/>
              <a:defRPr sz="1111"/>
            </a:lvl6pPr>
            <a:lvl7pPr marL="3048518" indent="0">
              <a:buNone/>
              <a:defRPr sz="1111"/>
            </a:lvl7pPr>
            <a:lvl8pPr marL="3556605" indent="0">
              <a:buNone/>
              <a:defRPr sz="1111"/>
            </a:lvl8pPr>
            <a:lvl9pPr marL="4064691" indent="0">
              <a:buNone/>
              <a:defRPr sz="111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309580" y="7064084"/>
            <a:ext cx="10831354" cy="405779"/>
          </a:xfrm>
          <a:prstGeom prst="rect">
            <a:avLst/>
          </a:prstGeom>
        </p:spPr>
        <p:txBody>
          <a:bodyPr/>
          <a:lstStyle/>
          <a:p>
            <a:fld id="{108C39AA-E0B7-455C-A64A-78DF2A5E3E94}" type="datetimeFigureOut">
              <a:rPr lang="de-DE" smtClean="0"/>
              <a:t>03.12.2021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946160" y="7064084"/>
            <a:ext cx="16247031" cy="405779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3998416" y="7064084"/>
            <a:ext cx="10831354" cy="405779"/>
          </a:xfrm>
          <a:prstGeom prst="rect">
            <a:avLst/>
          </a:prstGeom>
        </p:spPr>
        <p:txBody>
          <a:bodyPr/>
          <a:lstStyle/>
          <a:p>
            <a:fld id="{1FFD81D5-3A37-4693-AD75-4CAC212F07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4877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5852" y="508106"/>
            <a:ext cx="15526192" cy="1778371"/>
          </a:xfrm>
          <a:prstGeom prst="rect">
            <a:avLst/>
          </a:prstGeom>
        </p:spPr>
        <p:txBody>
          <a:bodyPr anchor="b"/>
          <a:lstStyle>
            <a:lvl1pPr>
              <a:defRPr sz="3556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0465494" y="1097368"/>
            <a:ext cx="24370546" cy="54162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556"/>
            </a:lvl1pPr>
            <a:lvl2pPr marL="508086" indent="0">
              <a:buNone/>
              <a:defRPr sz="3112"/>
            </a:lvl2pPr>
            <a:lvl3pPr marL="1016173" indent="0">
              <a:buNone/>
              <a:defRPr sz="2667"/>
            </a:lvl3pPr>
            <a:lvl4pPr marL="1524259" indent="0">
              <a:buNone/>
              <a:defRPr sz="2223"/>
            </a:lvl4pPr>
            <a:lvl5pPr marL="2032345" indent="0">
              <a:buNone/>
              <a:defRPr sz="2223"/>
            </a:lvl5pPr>
            <a:lvl6pPr marL="2540432" indent="0">
              <a:buNone/>
              <a:defRPr sz="2223"/>
            </a:lvl6pPr>
            <a:lvl7pPr marL="3048518" indent="0">
              <a:buNone/>
              <a:defRPr sz="2223"/>
            </a:lvl7pPr>
            <a:lvl8pPr marL="3556605" indent="0">
              <a:buNone/>
              <a:defRPr sz="2223"/>
            </a:lvl8pPr>
            <a:lvl9pPr marL="4064691" indent="0">
              <a:buNone/>
              <a:defRPr sz="2223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315852" y="2286477"/>
            <a:ext cx="15526192" cy="423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78"/>
            </a:lvl1pPr>
            <a:lvl2pPr marL="508086" indent="0">
              <a:buNone/>
              <a:defRPr sz="1556"/>
            </a:lvl2pPr>
            <a:lvl3pPr marL="1016173" indent="0">
              <a:buNone/>
              <a:defRPr sz="1334"/>
            </a:lvl3pPr>
            <a:lvl4pPr marL="1524259" indent="0">
              <a:buNone/>
              <a:defRPr sz="1111"/>
            </a:lvl4pPr>
            <a:lvl5pPr marL="2032345" indent="0">
              <a:buNone/>
              <a:defRPr sz="1111"/>
            </a:lvl5pPr>
            <a:lvl6pPr marL="2540432" indent="0">
              <a:buNone/>
              <a:defRPr sz="1111"/>
            </a:lvl6pPr>
            <a:lvl7pPr marL="3048518" indent="0">
              <a:buNone/>
              <a:defRPr sz="1111"/>
            </a:lvl7pPr>
            <a:lvl8pPr marL="3556605" indent="0">
              <a:buNone/>
              <a:defRPr sz="1111"/>
            </a:lvl8pPr>
            <a:lvl9pPr marL="4064691" indent="0">
              <a:buNone/>
              <a:defRPr sz="111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309580" y="7064084"/>
            <a:ext cx="10831354" cy="405779"/>
          </a:xfrm>
          <a:prstGeom prst="rect">
            <a:avLst/>
          </a:prstGeom>
        </p:spPr>
        <p:txBody>
          <a:bodyPr/>
          <a:lstStyle/>
          <a:p>
            <a:fld id="{108C39AA-E0B7-455C-A64A-78DF2A5E3E94}" type="datetimeFigureOut">
              <a:rPr lang="de-DE" smtClean="0"/>
              <a:t>03.12.2021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946160" y="7064084"/>
            <a:ext cx="16247031" cy="405779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3998416" y="7064084"/>
            <a:ext cx="10831354" cy="405779"/>
          </a:xfrm>
          <a:prstGeom prst="rect">
            <a:avLst/>
          </a:prstGeom>
        </p:spPr>
        <p:txBody>
          <a:bodyPr/>
          <a:lstStyle/>
          <a:p>
            <a:fld id="{1FFD81D5-3A37-4693-AD75-4CAC212F07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1930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2410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16173" rtl="0" eaLnBrk="1" latinLnBrk="0" hangingPunct="1">
        <a:lnSpc>
          <a:spcPct val="90000"/>
        </a:lnSpc>
        <a:spcBef>
          <a:spcPct val="0"/>
        </a:spcBef>
        <a:buNone/>
        <a:defRPr sz="48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4043" indent="-254043" algn="l" defTabSz="1016173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3112" kern="1200">
          <a:solidFill>
            <a:schemeClr val="tx1"/>
          </a:solidFill>
          <a:latin typeface="+mn-lt"/>
          <a:ea typeface="+mn-ea"/>
          <a:cs typeface="+mn-cs"/>
        </a:defRPr>
      </a:lvl1pPr>
      <a:lvl2pPr marL="762130" indent="-254043" algn="l" defTabSz="1016173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2pPr>
      <a:lvl3pPr marL="1270216" indent="-254043" algn="l" defTabSz="1016173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223" kern="1200">
          <a:solidFill>
            <a:schemeClr val="tx1"/>
          </a:solidFill>
          <a:latin typeface="+mn-lt"/>
          <a:ea typeface="+mn-ea"/>
          <a:cs typeface="+mn-cs"/>
        </a:defRPr>
      </a:lvl3pPr>
      <a:lvl4pPr marL="1778302" indent="-254043" algn="l" defTabSz="1016173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389" indent="-254043" algn="l" defTabSz="1016173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794475" indent="-254043" algn="l" defTabSz="1016173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302561" indent="-254043" algn="l" defTabSz="1016173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810648" indent="-254043" algn="l" defTabSz="1016173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318734" indent="-254043" algn="l" defTabSz="1016173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617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8086" algn="l" defTabSz="101617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6173" algn="l" defTabSz="101617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4259" algn="l" defTabSz="101617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2345" algn="l" defTabSz="101617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0432" algn="l" defTabSz="101617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8518" algn="l" defTabSz="101617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6605" algn="l" defTabSz="101617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4691" algn="l" defTabSz="101617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2422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User</dc:creator>
  <cp:lastModifiedBy>User</cp:lastModifiedBy>
  <cp:revision>56</cp:revision>
  <dcterms:created xsi:type="dcterms:W3CDTF">2019-12-10T07:54:14Z</dcterms:created>
  <dcterms:modified xsi:type="dcterms:W3CDTF">2021-12-03T09:27:09Z</dcterms:modified>
</cp:coreProperties>
</file>